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DA1E558-404D-4074-B254-AB117BF17108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  <p14:section name="Untitled Section" id="{05D93928-344F-4A74-8C10-A963E8CF310B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6C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013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27202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08769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59320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79649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0838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6290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3251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8438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64537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5808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84178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EC4FE-062B-4B0C-9A33-708438C273E7}" type="datetimeFigureOut">
              <a:rPr lang="he-IL" smtClean="0"/>
              <a:t>כ"ה/כסלו/תשע"ח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2625A5-B613-408A-8BCA-C6666F98054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01742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5146" y="510745"/>
            <a:ext cx="9242854" cy="1178012"/>
          </a:xfrm>
        </p:spPr>
        <p:txBody>
          <a:bodyPr/>
          <a:lstStyle/>
          <a:p>
            <a:r>
              <a:rPr lang="en-US" dirty="0" smtClean="0"/>
              <a:t>GitHub </a:t>
            </a:r>
            <a:r>
              <a:rPr lang="he-IL" dirty="0" smtClean="0"/>
              <a:t> </a:t>
            </a:r>
            <a:endParaRPr lang="he-I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4573" y="1979184"/>
            <a:ext cx="9144000" cy="1655762"/>
          </a:xfrm>
        </p:spPr>
        <p:txBody>
          <a:bodyPr/>
          <a:lstStyle/>
          <a:p>
            <a:r>
              <a:rPr lang="en-US" dirty="0" smtClean="0"/>
              <a:t>Introduction to GitHub</a:t>
            </a:r>
            <a:endParaRPr lang="he-IL" dirty="0"/>
          </a:p>
        </p:txBody>
      </p:sp>
      <p:sp>
        <p:nvSpPr>
          <p:cNvPr id="4" name="Rounded Rectangle 3"/>
          <p:cNvSpPr/>
          <p:nvPr/>
        </p:nvSpPr>
        <p:spPr>
          <a:xfrm>
            <a:off x="2281881" y="3021249"/>
            <a:ext cx="7364627" cy="30315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he-IL" sz="3600" dirty="0" smtClean="0"/>
              <a:t>אביב לזר 311514236</a:t>
            </a:r>
          </a:p>
          <a:p>
            <a:r>
              <a:rPr lang="he-IL" sz="3600" dirty="0" smtClean="0"/>
              <a:t>דני </a:t>
            </a:r>
            <a:r>
              <a:rPr lang="he-IL" sz="3600" dirty="0" err="1" smtClean="0"/>
              <a:t>סימקין</a:t>
            </a:r>
            <a:r>
              <a:rPr lang="he-IL" sz="3600" dirty="0" smtClean="0"/>
              <a:t> 311315022</a:t>
            </a:r>
            <a:endParaRPr lang="he-IL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5016" y="510745"/>
            <a:ext cx="2438400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64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u="sng" dirty="0" smtClean="0">
                <a:latin typeface="Adobe Ming Std L" panose="02020300000000000000" pitchFamily="18" charset="-128"/>
                <a:ea typeface="Adobe Ming Std L" panose="02020300000000000000" pitchFamily="18" charset="-128"/>
                <a:cs typeface="Aharoni" panose="02010803020104030203" pitchFamily="2" charset="-79"/>
              </a:rPr>
              <a:t>So what is GitHub?</a:t>
            </a:r>
            <a:endParaRPr lang="he-IL" sz="2800" u="sng" dirty="0">
              <a:latin typeface="Adobe Ming Std L" panose="02020300000000000000" pitchFamily="18" charset="-128"/>
              <a:ea typeface="Adobe Ming Std L" panose="02020300000000000000" pitchFamily="18" charset="-128"/>
              <a:cs typeface="Aharoni" panose="02010803020104030203" pitchFamily="2" charset="-79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5067859" y="295447"/>
            <a:ext cx="6172200" cy="4873625"/>
          </a:xfrm>
        </p:spPr>
        <p:txBody>
          <a:bodyPr/>
          <a:lstStyle/>
          <a:p>
            <a:pPr marL="0" indent="0" algn="l">
              <a:buNone/>
            </a:pPr>
            <a:r>
              <a:rPr lang="en-US" u="sng" dirty="0" smtClean="0"/>
              <a:t>Basic facts about GitHub:</a:t>
            </a:r>
            <a:endParaRPr lang="he-IL" u="sng" dirty="0" smtClean="0"/>
          </a:p>
          <a:p>
            <a:pPr marL="0" indent="0" algn="l">
              <a:buNone/>
            </a:pPr>
            <a:r>
              <a:rPr lang="en-US" sz="2400" dirty="0" smtClean="0"/>
              <a:t>- Founded in 2008.</a:t>
            </a:r>
            <a:endParaRPr lang="he-IL" sz="2400" dirty="0" smtClean="0"/>
          </a:p>
          <a:p>
            <a:pPr marL="0" indent="0" algn="l">
              <a:buNone/>
            </a:pPr>
            <a:r>
              <a:rPr lang="en-US" sz="2400" dirty="0" smtClean="0"/>
              <a:t>- GitHub has seen a major increase in its overall popularity. In 2013 GitHub had 3 million registered users on its site and 5 million user based projects. Today that number stands roughly at 26 million with more than 73 million projects.</a:t>
            </a:r>
            <a:endParaRPr lang="he-IL" sz="2400" dirty="0" smtClean="0"/>
          </a:p>
          <a:p>
            <a:pPr marL="0" indent="0" algn="l">
              <a:buNone/>
            </a:pPr>
            <a:r>
              <a:rPr lang="en-US" sz="2400" dirty="0" smtClean="0"/>
              <a:t>- 37% of the Users are female, 63% are male.</a:t>
            </a:r>
          </a:p>
          <a:p>
            <a:pPr marL="0" indent="0" algn="l">
              <a:buNone/>
            </a:pPr>
            <a:r>
              <a:rPr lang="en-US" sz="2400" dirty="0" smtClean="0"/>
              <a:t>Average users’ age is: 35.</a:t>
            </a:r>
            <a:r>
              <a:rPr lang="he-IL" sz="2400" dirty="0" smtClean="0"/>
              <a:t> - </a:t>
            </a:r>
            <a:endParaRPr lang="en-US" sz="2400" dirty="0" smtClean="0"/>
          </a:p>
        </p:txBody>
      </p:sp>
      <p:sp>
        <p:nvSpPr>
          <p:cNvPr id="11" name="Text Placeholder 10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r>
              <a:rPr lang="en-US" dirty="0" smtClean="0"/>
              <a:t>* GitHub is the largest web–based </a:t>
            </a:r>
            <a:r>
              <a:rPr lang="en-US" dirty="0" err="1" smtClean="0"/>
              <a:t>git</a:t>
            </a:r>
            <a:r>
              <a:rPr lang="en-US" dirty="0" smtClean="0"/>
              <a:t> repository hosting service.</a:t>
            </a:r>
          </a:p>
          <a:p>
            <a:pPr algn="l"/>
            <a:r>
              <a:rPr lang="en-US" dirty="0" smtClean="0"/>
              <a:t> * Allows </a:t>
            </a:r>
            <a:r>
              <a:rPr lang="en-US" dirty="0"/>
              <a:t>for code collaboration with anyone </a:t>
            </a:r>
            <a:r>
              <a:rPr lang="en-US" dirty="0" smtClean="0"/>
              <a:t>online.</a:t>
            </a:r>
          </a:p>
          <a:p>
            <a:pPr algn="l"/>
            <a:r>
              <a:rPr lang="en-US" dirty="0" smtClean="0"/>
              <a:t>* Adds extra functionality  on top of </a:t>
            </a:r>
            <a:r>
              <a:rPr lang="en-US" dirty="0" err="1" smtClean="0"/>
              <a:t>git</a:t>
            </a:r>
            <a:r>
              <a:rPr lang="en-US" dirty="0" smtClean="0"/>
              <a:t>, such as: UI, documentation, bug tracking , feature requests, pull requests, </a:t>
            </a:r>
            <a:r>
              <a:rPr lang="en-US" dirty="0" err="1" smtClean="0"/>
              <a:t>etc</a:t>
            </a:r>
            <a:r>
              <a:rPr lang="en-US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51845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7881" y="189470"/>
            <a:ext cx="10597507" cy="6260757"/>
          </a:xfrm>
          <a:noFill/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4000" u="sng" dirty="0" smtClean="0"/>
              <a:t>So what is </a:t>
            </a:r>
            <a:r>
              <a:rPr lang="en-US" sz="4000" u="sng" dirty="0" err="1" smtClean="0"/>
              <a:t>Git</a:t>
            </a:r>
            <a:r>
              <a:rPr lang="en-US" sz="4000" u="sng" dirty="0" smtClean="0"/>
              <a:t>?</a:t>
            </a:r>
            <a:endParaRPr lang="he-IL" sz="4000" u="sng" dirty="0" smtClean="0"/>
          </a:p>
          <a:p>
            <a:pPr marL="0" indent="0" algn="ctr">
              <a:buNone/>
            </a:pPr>
            <a:r>
              <a:rPr lang="en-US" sz="6000" dirty="0" err="1" smtClean="0">
                <a:solidFill>
                  <a:srgbClr val="FF0000"/>
                </a:solidFill>
              </a:rPr>
              <a:t>Git</a:t>
            </a:r>
            <a:r>
              <a:rPr lang="en-US" sz="6000" dirty="0" smtClean="0">
                <a:solidFill>
                  <a:srgbClr val="FF0000"/>
                </a:solidFill>
              </a:rPr>
              <a:t> is a version controlled system</a:t>
            </a:r>
          </a:p>
          <a:p>
            <a:pPr marL="0" indent="0" algn="ctr">
              <a:buNone/>
            </a:pPr>
            <a:endParaRPr lang="en-US" sz="2400" dirty="0">
              <a:solidFill>
                <a:srgbClr val="FF0000"/>
              </a:solidFill>
            </a:endParaRPr>
          </a:p>
          <a:p>
            <a:pPr marL="0" indent="0" algn="l">
              <a:buNone/>
            </a:pPr>
            <a:r>
              <a:rPr lang="en-US" u="sng" dirty="0" smtClean="0"/>
              <a:t>You didn’t hear about VCS?   Relax!</a:t>
            </a:r>
          </a:p>
          <a:p>
            <a:pPr marL="0" indent="0" algn="l">
              <a:buNone/>
            </a:pPr>
            <a:r>
              <a:rPr lang="en-US" u="sng" dirty="0" smtClean="0"/>
              <a:t>Now let’s explain what it means:</a:t>
            </a:r>
          </a:p>
          <a:p>
            <a:pPr marL="0" indent="0" algn="l">
              <a:buNone/>
            </a:pPr>
            <a:r>
              <a:rPr lang="en-US" dirty="0" smtClean="0"/>
              <a:t>* VCS is a method for centrally storing </a:t>
            </a:r>
            <a:r>
              <a:rPr lang="en-US" dirty="0" smtClean="0"/>
              <a:t>files (more specifically – snapshots).</a:t>
            </a:r>
            <a:endParaRPr lang="en-US" dirty="0" smtClean="0"/>
          </a:p>
          <a:p>
            <a:pPr marL="0" indent="0" algn="l">
              <a:buNone/>
            </a:pPr>
            <a:r>
              <a:rPr lang="en-US" dirty="0" smtClean="0"/>
              <a:t>* Keeping a record of changes: Who did what, where and when in the System.</a:t>
            </a:r>
          </a:p>
          <a:p>
            <a:pPr marL="0" indent="0" algn="l">
              <a:buNone/>
            </a:pPr>
            <a:r>
              <a:rPr lang="en-US" dirty="0" smtClean="0"/>
              <a:t>* Covering yourself when things inevitably go wrong.</a:t>
            </a:r>
          </a:p>
          <a:p>
            <a:pPr marL="0" indent="0" algn="l">
              <a:buNone/>
            </a:pPr>
            <a:r>
              <a:rPr lang="en-US" dirty="0" smtClean="0"/>
              <a:t>* Allows you to revert any changes and go back to a previous state. 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38534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29514" y="138544"/>
            <a:ext cx="11025874" cy="6719455"/>
          </a:xfrm>
        </p:spPr>
        <p:txBody>
          <a:bodyPr/>
          <a:lstStyle/>
          <a:p>
            <a:pPr marL="0" indent="0" algn="ctr">
              <a:buNone/>
            </a:pPr>
            <a:r>
              <a:rPr lang="en-US" u="sng" dirty="0" smtClean="0"/>
              <a:t>Why would we want to use </a:t>
            </a:r>
            <a:r>
              <a:rPr lang="en-US" u="sng" dirty="0" err="1" smtClean="0"/>
              <a:t>vcs</a:t>
            </a:r>
            <a:r>
              <a:rPr lang="en-US" u="sng" dirty="0" smtClean="0"/>
              <a:t>?</a:t>
            </a:r>
            <a:endParaRPr lang="he-IL" u="sng" dirty="0" smtClean="0"/>
          </a:p>
          <a:p>
            <a:pPr marL="0" indent="0" algn="l">
              <a:buNone/>
            </a:pPr>
            <a:endParaRPr lang="he-IL" dirty="0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5939480" y="1029730"/>
            <a:ext cx="32952" cy="57335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29514" y="1029730"/>
            <a:ext cx="5436972" cy="313932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As an Individual</a:t>
            </a:r>
            <a:endParaRPr lang="he-IL" dirty="0" smtClean="0"/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- Back-up methodology</a:t>
            </a:r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- Point in time marking (tagging)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- Branching : release versions maintained while main development can continue.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-Change history: when features were added or amended.</a:t>
            </a:r>
            <a:endParaRPr lang="he-IL" dirty="0"/>
          </a:p>
        </p:txBody>
      </p:sp>
      <p:sp>
        <p:nvSpPr>
          <p:cNvPr id="20" name="TextBox 19"/>
          <p:cNvSpPr txBox="1"/>
          <p:nvPr/>
        </p:nvSpPr>
        <p:spPr>
          <a:xfrm>
            <a:off x="6318421" y="1029730"/>
            <a:ext cx="5626443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smtClean="0"/>
              <a:t>As a Team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- </a:t>
            </a:r>
            <a:r>
              <a:rPr lang="en-US" dirty="0" smtClean="0"/>
              <a:t>Allow multiple </a:t>
            </a:r>
            <a:r>
              <a:rPr lang="en-US" dirty="0" smtClean="0"/>
              <a:t>developers (in remote locations) to work on same code base.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- Merge changes across same files: handle collisions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- Answer who did what: blame or praise.</a:t>
            </a:r>
            <a:endParaRPr lang="he-IL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2456" y="4037246"/>
            <a:ext cx="1658335" cy="2421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55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510746" y="321276"/>
            <a:ext cx="11121081" cy="67403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 err="1" smtClean="0"/>
              <a:t>Git</a:t>
            </a:r>
            <a:r>
              <a:rPr lang="en-US" dirty="0" smtClean="0"/>
              <a:t> was created in 2005 by Linus </a:t>
            </a:r>
            <a:r>
              <a:rPr lang="en-US" dirty="0" err="1" smtClean="0"/>
              <a:t>Torvald</a:t>
            </a:r>
            <a:r>
              <a:rPr lang="en-US" dirty="0" smtClean="0"/>
              <a:t> to aid in </a:t>
            </a:r>
            <a:r>
              <a:rPr lang="en-US" dirty="0" err="1" smtClean="0"/>
              <a:t>linux</a:t>
            </a:r>
            <a:r>
              <a:rPr lang="en-US" dirty="0" smtClean="0"/>
              <a:t> kernel development</a:t>
            </a:r>
            <a:r>
              <a:rPr lang="en-US" dirty="0" smtClean="0"/>
              <a:t>.</a:t>
            </a:r>
            <a:endParaRPr lang="he-IL" dirty="0" smtClean="0"/>
          </a:p>
          <a:p>
            <a:pPr algn="l"/>
            <a:r>
              <a:rPr lang="en-US" dirty="0" smtClean="0"/>
              <a:t>Focuses on speed and efficiency. It has relatively simple design and a strong support for thousand of parallel branches. </a:t>
            </a:r>
            <a:r>
              <a:rPr lang="en-US" dirty="0" err="1" smtClean="0"/>
              <a:t>Git</a:t>
            </a:r>
            <a:r>
              <a:rPr lang="en-US" dirty="0" smtClean="0"/>
              <a:t> is also fully distributed.</a:t>
            </a:r>
          </a:p>
          <a:p>
            <a:pPr algn="l"/>
            <a:endParaRPr lang="en-US" dirty="0"/>
          </a:p>
          <a:p>
            <a:pPr algn="l"/>
            <a:r>
              <a:rPr lang="en-US" u="sng" dirty="0" smtClean="0"/>
              <a:t>How does </a:t>
            </a:r>
            <a:r>
              <a:rPr lang="en-US" u="sng" dirty="0" err="1" smtClean="0"/>
              <a:t>Git</a:t>
            </a:r>
            <a:r>
              <a:rPr lang="en-US" u="sng" dirty="0" smtClean="0"/>
              <a:t> Work? 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1)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Snapshots:</a:t>
            </a:r>
          </a:p>
          <a:p>
            <a:pPr algn="l"/>
            <a:endParaRPr lang="en-US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That is the way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git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keeps track of your code history.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Essentially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it records what all your files look at a given point in time. You decide when to take a snapshot and of what files – you have the ability to go back to visit any snapshot.</a:t>
            </a:r>
          </a:p>
          <a:p>
            <a:pPr algn="l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Your snapshots from later on will stay around too.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endParaRPr lang="he-IL" b="1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r>
              <a:rPr lang="he-IL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Git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generally only adds data – so it DOES NOT DELETE.</a:t>
            </a:r>
            <a:r>
              <a:rPr lang="he-IL" b="1" dirty="0" smtClean="0">
                <a:solidFill>
                  <a:schemeClr val="accent1">
                    <a:lumMod val="75000"/>
                  </a:schemeClr>
                </a:solidFill>
              </a:rPr>
              <a:t>(2</a:t>
            </a:r>
          </a:p>
          <a:p>
            <a:pPr algn="l"/>
            <a:endParaRPr lang="he-IL" b="1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r>
              <a:rPr lang="he-IL" b="1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The staging index – when data is added from working stage </a:t>
            </a:r>
            <a:r>
              <a:rPr lang="he-IL" b="1" dirty="0" smtClean="0">
                <a:solidFill>
                  <a:schemeClr val="accent1">
                    <a:lumMod val="75000"/>
                  </a:schemeClr>
                </a:solidFill>
              </a:rPr>
              <a:t>(3</a:t>
            </a:r>
          </a:p>
          <a:p>
            <a:pPr algn="l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		      into the repository we go through a mid stage.</a:t>
            </a:r>
          </a:p>
          <a:p>
            <a:pPr algn="l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     in this stage </a:t>
            </a:r>
            <a:endParaRPr lang="he-IL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endParaRPr lang="he-IL" b="1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endParaRPr lang="he-IL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endParaRPr lang="he-IL" b="1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endParaRPr lang="he-IL" b="1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endParaRPr lang="he-IL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endParaRPr lang="he-IL" b="1" dirty="0">
              <a:solidFill>
                <a:schemeClr val="accent1">
                  <a:lumMod val="75000"/>
                </a:schemeClr>
              </a:solidFill>
            </a:endParaRPr>
          </a:p>
          <a:p>
            <a:pPr algn="l"/>
            <a:endParaRPr lang="he-I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1146" y="3400715"/>
            <a:ext cx="4149717" cy="262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669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270" y="321277"/>
            <a:ext cx="10861118" cy="5539774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buNone/>
            </a:pPr>
            <a:r>
              <a:rPr lang="en-US" sz="5400" u="sng" dirty="0" smtClean="0"/>
              <a:t>How does GitHub help us???</a:t>
            </a:r>
          </a:p>
          <a:p>
            <a:pPr marL="0" indent="0" algn="l">
              <a:buNone/>
            </a:pPr>
            <a:r>
              <a:rPr lang="en-US" sz="2800" dirty="0" smtClean="0"/>
              <a:t>The answer is very simple:</a:t>
            </a:r>
          </a:p>
          <a:p>
            <a:pPr marL="0" indent="0" algn="l">
              <a:buNone/>
            </a:pPr>
            <a:r>
              <a:rPr lang="en-US" sz="2800" dirty="0" smtClean="0"/>
              <a:t>By </a:t>
            </a:r>
            <a:r>
              <a:rPr lang="en-US" sz="2800" dirty="0" err="1" smtClean="0"/>
              <a:t>git</a:t>
            </a:r>
            <a:r>
              <a:rPr lang="en-US" sz="2800" dirty="0" smtClean="0"/>
              <a:t>-based, we can store our programs (and their changes) individually!</a:t>
            </a:r>
          </a:p>
          <a:p>
            <a:pPr marL="0" indent="0" algn="l">
              <a:buNone/>
            </a:pPr>
            <a:r>
              <a:rPr lang="en-US" sz="2800" dirty="0" smtClean="0"/>
              <a:t>Each person will have their own branch, in which they will not mess other’s work until merge.</a:t>
            </a:r>
          </a:p>
          <a:p>
            <a:pPr marL="0" indent="0" algn="l">
              <a:buNone/>
            </a:pPr>
            <a:r>
              <a:rPr lang="en-US" sz="2800" dirty="0" smtClean="0"/>
              <a:t>We also can “merge” our work to one “branch” easily.</a:t>
            </a:r>
          </a:p>
          <a:p>
            <a:pPr marL="0" indent="0" algn="l">
              <a:buNone/>
            </a:pPr>
            <a:r>
              <a:rPr lang="en-US" sz="2800" dirty="0" smtClean="0"/>
              <a:t>With </a:t>
            </a:r>
            <a:r>
              <a:rPr lang="en-US" sz="2800" dirty="0" err="1" smtClean="0"/>
              <a:t>github</a:t>
            </a:r>
            <a:r>
              <a:rPr lang="en-US" sz="2800" dirty="0" smtClean="0"/>
              <a:t>, entire team can work on project and focus on creating the code instead of worry about “ what if I screw up someone else’s source code?”.</a:t>
            </a:r>
          </a:p>
          <a:p>
            <a:pPr marL="0" indent="0" algn="l">
              <a:buNone/>
            </a:pPr>
            <a:r>
              <a:rPr lang="en-US" sz="2800" dirty="0" smtClean="0"/>
              <a:t>After syncing your changes, they are moved to the </a:t>
            </a:r>
            <a:r>
              <a:rPr lang="en-US" sz="2800" dirty="0" err="1" smtClean="0"/>
              <a:t>git</a:t>
            </a:r>
            <a:r>
              <a:rPr lang="en-US" sz="2800" dirty="0" smtClean="0"/>
              <a:t> server.</a:t>
            </a:r>
          </a:p>
          <a:p>
            <a:pPr marL="0" indent="0" algn="l">
              <a:buNone/>
            </a:pPr>
            <a:r>
              <a:rPr lang="en-US" sz="2800" dirty="0" smtClean="0"/>
              <a:t>You still have your own workspace, and work on your changes without worry about others. At the end, </a:t>
            </a:r>
            <a:r>
              <a:rPr lang="en-US" sz="2800" dirty="0" smtClean="0"/>
              <a:t>simple </a:t>
            </a:r>
            <a:r>
              <a:rPr lang="en-US" sz="2800" dirty="0" smtClean="0"/>
              <a:t>“merge” will solve combining works together (there is not need to worry about how to combine your code with others since </a:t>
            </a:r>
            <a:r>
              <a:rPr lang="en-US" sz="2800" dirty="0" err="1" smtClean="0"/>
              <a:t>git</a:t>
            </a:r>
            <a:r>
              <a:rPr lang="en-US" sz="2800" dirty="0" smtClean="0"/>
              <a:t> has this feature already).</a:t>
            </a:r>
          </a:p>
        </p:txBody>
      </p:sp>
    </p:spTree>
    <p:extLst>
      <p:ext uri="{BB962C8B-B14F-4D97-AF65-F5344CB8AC3E}">
        <p14:creationId xmlns:p14="http://schemas.microsoft.com/office/powerpoint/2010/main" val="1141465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362" y="288325"/>
            <a:ext cx="10754026" cy="5572726"/>
          </a:xfrm>
        </p:spPr>
        <p:txBody>
          <a:bodyPr/>
          <a:lstStyle/>
          <a:p>
            <a:pPr marL="0" indent="0" algn="l">
              <a:buNone/>
            </a:pPr>
            <a:r>
              <a:rPr lang="en-US" b="1" i="1" u="sng" dirty="0" smtClean="0"/>
              <a:t>What if we don’t use </a:t>
            </a:r>
            <a:r>
              <a:rPr lang="en-US" b="1" i="1" u="sng" dirty="0" smtClean="0"/>
              <a:t>GitHub</a:t>
            </a:r>
            <a:r>
              <a:rPr lang="en-US" b="1" i="1" u="sng" dirty="0" smtClean="0"/>
              <a:t>?</a:t>
            </a:r>
          </a:p>
          <a:p>
            <a:pPr marL="0" indent="0" algn="l">
              <a:buNone/>
            </a:pPr>
            <a:endParaRPr lang="en-US" dirty="0" smtClean="0"/>
          </a:p>
          <a:p>
            <a:pPr marL="0" indent="0" algn="l">
              <a:buNone/>
            </a:pPr>
            <a:r>
              <a:rPr lang="en-US" dirty="0" smtClean="0"/>
              <a:t>We end up spending more time on managing the work </a:t>
            </a:r>
            <a:r>
              <a:rPr lang="en-US" dirty="0" smtClean="0"/>
              <a:t>instead </a:t>
            </a:r>
            <a:r>
              <a:rPr lang="en-US" dirty="0" smtClean="0"/>
              <a:t>of the project in passing files, combining files, </a:t>
            </a:r>
            <a:r>
              <a:rPr lang="en-US" dirty="0" err="1" smtClean="0"/>
              <a:t>etc</a:t>
            </a:r>
            <a:r>
              <a:rPr lang="en-US" dirty="0" smtClean="0"/>
              <a:t>…</a:t>
            </a:r>
          </a:p>
          <a:p>
            <a:pPr marL="0" indent="0" algn="l">
              <a:buNone/>
            </a:pPr>
            <a:endParaRPr lang="he-IL" dirty="0"/>
          </a:p>
          <a:p>
            <a:pPr marL="0" indent="0" algn="l">
              <a:buNone/>
            </a:pPr>
            <a:r>
              <a:rPr lang="en-US" dirty="0" smtClean="0"/>
              <a:t>Problem solving will take up much more tim</a:t>
            </a:r>
            <a:r>
              <a:rPr lang="en-US" dirty="0" smtClean="0"/>
              <a:t>e than needed.</a:t>
            </a:r>
            <a:endParaRPr lang="he-IL" dirty="0"/>
          </a:p>
          <a:p>
            <a:pPr marL="0" indent="0" algn="l">
              <a:buNone/>
            </a:pPr>
            <a:endParaRPr lang="he-IL" dirty="0"/>
          </a:p>
          <a:p>
            <a:pPr marL="0" indent="0" algn="l">
              <a:buNone/>
            </a:pPr>
            <a:r>
              <a:rPr lang="en-US" dirty="0"/>
              <a:t>And probably, yell at each other for whoever screw up the source code.</a:t>
            </a:r>
            <a:endParaRPr lang="he-IL" dirty="0"/>
          </a:p>
          <a:p>
            <a:pPr marL="0" indent="0" algn="l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2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758810"/>
          </a:xfrm>
          <a:noFill/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/>
            </a:r>
            <a:br>
              <a:rPr lang="en-US" dirty="0" smtClean="0">
                <a:solidFill>
                  <a:srgbClr val="FFFF00"/>
                </a:solidFill>
              </a:rPr>
            </a:br>
            <a:r>
              <a:rPr lang="en-US" sz="7300" b="1" dirty="0" smtClean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GitHub Motto:</a:t>
            </a:r>
            <a:r>
              <a:rPr lang="he-IL" sz="7300" b="1" dirty="0" smtClean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/>
            </a:r>
            <a:br>
              <a:rPr lang="he-IL" sz="7300" b="1" dirty="0" smtClean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7300" b="1" dirty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/>
            </a:r>
            <a:br>
              <a:rPr lang="en-US" sz="7300" b="1" dirty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7300" b="1" dirty="0" smtClean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Save Your Time and efforts, </a:t>
            </a:r>
            <a:br>
              <a:rPr lang="en-US" sz="7300" b="1" dirty="0" smtClean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7300" b="1" dirty="0" smtClean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for free!</a:t>
            </a:r>
            <a:br>
              <a:rPr lang="en-US" sz="7300" b="1" dirty="0" smtClean="0">
                <a:solidFill>
                  <a:srgbClr val="FFFF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he-IL" sz="7300" b="1" dirty="0">
              <a:solidFill>
                <a:srgbClr val="FFFF0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1266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660</Words>
  <Application>Microsoft Office PowerPoint</Application>
  <PresentationFormat>Widescreen</PresentationFormat>
  <Paragraphs>75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Adobe Ming Std L</vt:lpstr>
      <vt:lpstr>Aharoni</vt:lpstr>
      <vt:lpstr>Arial</vt:lpstr>
      <vt:lpstr>Calibri</vt:lpstr>
      <vt:lpstr>Calibri Light</vt:lpstr>
      <vt:lpstr>Times New Roman</vt:lpstr>
      <vt:lpstr>Office Theme</vt:lpstr>
      <vt:lpstr>GitHub  </vt:lpstr>
      <vt:lpstr>So what is GitHub?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GitHub Motto:  Save Your Time and efforts,  for free!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</dc:title>
  <dc:creator>Afeka</dc:creator>
  <cp:lastModifiedBy>Afeka</cp:lastModifiedBy>
  <cp:revision>25</cp:revision>
  <dcterms:created xsi:type="dcterms:W3CDTF">2017-12-06T10:55:40Z</dcterms:created>
  <dcterms:modified xsi:type="dcterms:W3CDTF">2017-12-13T08:45:58Z</dcterms:modified>
</cp:coreProperties>
</file>

<file path=docProps/thumbnail.jpeg>
</file>